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</p:sldIdLst>
  <p:sldSz cx="9144000" cy="5148072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18872" cy="2926080"/>
          </a:xfrm>
          <a:prstGeom prst="rect">
            <a:avLst/>
          </a:prstGeom>
          <a:solidFill>
            <a:srgbClr val="F5D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371600"/>
            <a:ext cx="7498079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</a:pPr>
            <a:r>
              <a:rPr sz="4600" b="1">
                <a:solidFill>
                  <a:srgbClr val="F4F4F5"/>
                </a:solidFill>
                <a:latin typeface="Trebuchet MS"/>
              </a:rPr>
              <a:t>TOKA</a:t>
            </a:r>
          </a:p>
          <a:p>
            <a:pPr>
              <a:spcAft>
                <a:spcPts val="1600"/>
              </a:spcAft>
            </a:pPr>
            <a:r>
              <a:rPr sz="2200" b="1">
                <a:solidFill>
                  <a:srgbClr val="F5D327"/>
                </a:solidFill>
                <a:latin typeface="Trebuchet MS"/>
              </a:rPr>
              <a:t>La plataforma de inteligencia local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A9A2B5"/>
                </a:solidFill>
                <a:latin typeface="Calibri"/>
              </a:rPr>
              <a:t>Presentación para socios e inversores · 22/08/2026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PORTADA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600"/>
              </a:spcAft>
            </a:pPr>
            <a:r>
              <a:rPr sz="1600" b="1">
                <a:solidFill>
                  <a:srgbClr val="F5D327"/>
                </a:solidFill>
                <a:latin typeface="Trebuchet MS"/>
              </a:rPr>
              <a:t>TOKA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F5D327"/>
                </a:solidFill>
                <a:latin typeface="Trebuchet MS"/>
              </a:rPr>
              <a:t>"¿QUÉ TOKA HOY?"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La plataforma que conecta a una ciudad con su gente, su cultura, su trabajo y sus negocios — con inteligencia artificial trabajando por debajo, y sólo cuando hace falta.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Comodoro Rivadavia · Patagonia · Arquitectura multiciudad.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¿QUÉ ES TOKA?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Descripción. TOKA es una aplicación móvil (PWA) donde una ciudad entera cabe en una pantalla: qué pasa hoy, quién toca, dónde comer, qué trámite hacer, quién busca trabajo, qué se vende, quién está transmitiendo en vivo y con quién hablar.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Qué problema resuelve. La información local está rota y dispersa: grupos de WhatsApp, historias que se borran, páginas municipales imposibles, boca en boca. TOKA la ordena en un solo lugar, con identidad propia y en tiempo real.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Qué conecta. Personas · ciudad · comercios · cultura · trabajo · eventos · medios.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Qué la diferencia. No es una red social más ni una guía comercial: es una plataforma de inteligencia local con IA transversal, streaming propio y economía interna.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Papel de la IA. Guía por voz, ordena contenido, modera, analiza, propone y prepara campañas. Nunca reemplaza la decisión humana. [OK]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VISIÓN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TOKA conecta: PERSONAS · CIUDAD · INTERESES · TRABAJO · COMERCIOS · CULTURA · MÚSICA · DEPORTE · EVENTOS · STREAMING · IA · NEGOCIOS.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Una ciudad primero. Después, la misma arquitectura replicada ciudad por ciudad (rutas /toka/$ciudad, selector multiciudad [OK]).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CIUDAD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7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1177381"/>
                <a:gridCol w="1177381"/>
                <a:gridCol w="1177381"/>
                <a:gridCol w="1177381"/>
                <a:gridCol w="117738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Submenú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Qué hace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Para quién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Cómo se usa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TLF Servicios Ciudadanos /ciudad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Números útiles, farmacias de turno, trámites…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Todo vecino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Desplegables por categoría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Guía por voz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Clima y playas /clima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Clima, viento, mareas y estado de playas con…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Vecinos y turistas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Widget + detalle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Transportes /combi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Uber, DiDi, combis y traslados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Quien se mueve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Accesos directos priorizados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Muro de eventos /eventos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Agenda viva: shows, fiestas, actividades (ve…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Muro + like/comentario/interés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Sugerencias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CIUDAD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7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1177381"/>
                <a:gridCol w="1177381"/>
                <a:gridCol w="1177381"/>
                <a:gridCol w="1177381"/>
                <a:gridCol w="117738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Submenú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Qué hace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Para quién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Cómo se usa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Tablón /tablon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Busco / ofrezco / kambio, avisos vecinales c…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Vecinos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Publicar aviso, editar, comentar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Moderación 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Gastronomía y noche /gastronomia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Bares, boliches, restaurantes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Salidas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Buscador predictivo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Diarios /diarios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Kiosco digital de medios locales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Lectores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Enlaces directos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Cine y teatro /teatro-cine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Cartelera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Público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Listado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CIUDAD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7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1177381"/>
                <a:gridCol w="1177381"/>
                <a:gridCol w="1177381"/>
                <a:gridCol w="1177381"/>
                <a:gridCol w="117738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Submenú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Qué hace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Para quién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Cómo se usa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Archivo cultural /archivo, Fotos /fotos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Memoria viva, foto del día, archivo fotográf…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Subir foto (con revisión)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Moderación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Libros /libros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Biblioteca y apuntes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Estudiantes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Listado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Protocolo de seguridad /protocolo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Alerta personal con evidencia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Todos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5 s sobre el logo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Alerta Sofía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REDES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7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1177381"/>
                <a:gridCol w="1177381"/>
                <a:gridCol w="1177381"/>
                <a:gridCol w="1177381"/>
                <a:gridCol w="117738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Integración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Usuario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Flujo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WhatsApp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Contacto directo con comercios, ferias y con…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Todos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Botón -&gt; chat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Agente WhatsApp genera textos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 contacto · [PARCIAL] alertas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Compartir nativo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Tarjetas limpias de eventos, fotos, perfiles…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Todos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Botón compartir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YouTube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Especialista de contenido y enlaces de cread…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Creadores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Manual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Agente YouTube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Instagram / Facebook / TikTok / X / Threads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Adaptación de piezas por formato desde el Es…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Cadena creativa -&gt; aprobación -&gt; publicación…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Agentes por plataforma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 (publicación automática [FALTA])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REDES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7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1177381"/>
                <a:gridCol w="1177381"/>
                <a:gridCol w="1177381"/>
                <a:gridCol w="1177381"/>
                <a:gridCol w="117738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Integración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Usuario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Flujo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Spotify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Enlaces de artistas locales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Público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Manual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Google Maps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Ubicaciones de lugares y servicios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Público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Enlace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Zoho Mail (correo corporativo)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10 canales @tokaciudad.com.ar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OWNER/equipo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/correos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Mercado Pago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Colaboraciones "Bancar TOKA"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Enlace de cobro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GENTE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Funciones. Perfiles públicos de TOKERS (/toker/$username), avatar, biografía, mosaico de fotos, insignias, millas y estadísticas. Presencia en tiempo real (quién está en línea), foro con respuestas anidadas y reacciones, Chat Vivo comuni…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Rutas. /comunidad, /toker/$username, /mensajes, /chat/$username, /foro/$id, /mi-perfil, /mis-millas.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IA. Moderación automática de posteos y comentarios, Alerta Sofía en chats, cola de revisión previa.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Beneficio. Una comunidad real con identidad local, no anónima.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Estado. [OK]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INTERESES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Interés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Contenido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Música /musica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Bandas y solistas locales, archivo histórico…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Radio /radio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Radios de la ciudad en vivo (patrocinio FM C…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Streaming /streaming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Creadores y transmisiones locales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Gaming /gaming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 gamer, juegos y torneos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INTERESES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Interés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Contenido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Deportes /deportes · Fútbol /futbol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Clubes, torneos, hinchada, fútbol local y na…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Cultura y noche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Cine, teatro, gastronomía, eventos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Arte y fotografía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Archivo fotográfico y foto del día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Ferias /ferias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Emprendedores y artesanos con catálogo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INTERESES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Interés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Contenido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En tu cabeza /en-tu-cabeza, TOKA Cruza /toka…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Espacios experimentales de expresión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EN VIVO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Infraestructura: LiveKit (SFU profesional) + Supabase Realtime + PWA.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Beneficio comercial: transmisión profesional multi-cámara sin estudio, con archivo y sponsors.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EN VIVO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Capacidad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Detalle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Transmisión en vivo desde el celular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/en-vivo, SalaLiveKit.tsx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Multivivo: host + hasta 3 colaboradores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límite atómico garantizado en base con bloqu…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Roles: anfitrión, colaborador, espectador, m…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permisos reales de publicación en el token L…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Mosaico colaborativo (1–4 cámaras, arriba a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responsive, composición en el cliente = cost…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EN VIVO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Capacidad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Detalle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Controles del host: fijar , destacar , ocult…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ControlVivo.tsx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Audio remoto, cámara y micrófono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elementos de audio dedicados por participante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Chat del vivo + moderación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chat_vivo, moderacion-vivos.functions.ts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Finalización segura del vivo y limpieza de s…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cierre por vivoId, deleteRoom, reconciliació…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EN VIVO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Capacidad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Detalle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Grabación local en chunks + Archivos de Vivos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/archivos-vivos, reproductor secuencial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Egress (grabación maestra MP4 a almacenamien…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backend, webhook de estado y firmas S3 listo…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Papelera / conservación / exportación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descarga MP4 con nombre limpio [OK]; polític…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Multistream a plataformas externas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diseñado (básico vs. premium)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EN VIVO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Capacidad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Detalle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PPV (pago por ver)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WebRTC P2P propio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marcado LEGACY, reemplazado por LiveKit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CHAT DE VOZ TOKA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Qué es. Salas de audio en vivo independientes del streaming de video: entrás, hablás, seguís navegando y el audio no se corta.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Cómo se activa. El usuario dice "TOKA, DECIME…" (o variantes naturales: "decime", "contame"). TOKA responde corto, en argentino, y vuelve al silencio. No escucha permanentemente.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CHAT DE VOZ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Salas de voz (salas_voz, participantes_sala_…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Provider global persistente en toda la naveg…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Moderación server-side (silenciar, expulsar)…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Reconciliación de inactividad (limpieza a lo…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CHAT DE VOZ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Wake Lock / audio en segundo plano en PWA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 (funciona si el navegador no se ci…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Asistente por voz "TOKA, DECIME"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Navegación por voz sin costo de IA (Nivel 0)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Memoria y contexto de conversación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 (ia_memoria, sin datos sensibles)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CHAT DE VOZ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Conversación continua de baja latencia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CHAT ESCRITO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Caso de uso diseñado ([DISEÑADO]) — comanda gastronómica: el mozo escribe o dicta la comanda, TOKA la procesa y la envía al equipo de cocina por el canal autorizado, leyéndola en voz alta en la sala correspondiente. La base técnica exist…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CHAT ESCRITO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Chat Vivo comunitario (lectura pública limit…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Mensajes directos 1 a 1, en tiempo real, con…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Foro con hilos y respuestas anidadas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Comentarios en eventos, avisos y fotos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CHAT ESCRITO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Asistente escrito TOKA GUÍA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Bloqueos, reportes y alertas de seguridad en…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PROTOCOLO DE SEGURIDAD TOKA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Flujo: CAPTURAR -&gt; LOCALIZAR -&gt; REGISTRAR -&gt; ALERTAR -&gt; EVACUAR.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Privacidad: nada se activa sin consentimiento; la evidencia es privada y con acceso auditado.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PROTOCOLO DE SEGURIDAD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Componente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Activación por pulsación de 5 s sobre el logo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Consentimiento expreso previo (protocolo_con…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Ubicación GPS y seguimiento (protocolo_track)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Captura de cámara y micrófono como evidencia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PROTOCOLO DE SEGURIDAD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Componente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Línea temporal inalterable de eventos (proto…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Resiliencia offline con IndexedDB y reenvío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Heartbeat de vida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Paquete de evidencia con enlace protegido de…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PROTOCOLO DE SEGURIDAD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Componente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Alerta en Chat Vivo (Alerta Sofía) y push a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Email de alerta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WhatsApp Cloud API oficial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 (integración lista, requiere crede…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SMS y llamada automática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PROTOCOLO DE SEGURIDAD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Componente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Refugios oficiales y Modo Crisis / Catástrofes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Ecosistema laboral (/trabajo, /tablon, /oportunidades): BUSCO TRABAJO · OFREZCO TRABAJO · BUSCO PERSONA · OFREZCO SERVICIO · OFICIOS · PROFESIONALES · FREELANCE · TEMPORAL · PERMANENTE · COLABORACIONES.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Publicación y edición de avisos laborales y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Categorías por oficio y tipo de contratación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Contacto directo (chat interno / WhatsApp)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Moderación previa de avisos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MATCH — cruce inteligente entre quien b…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 (agente toka-match dado de alta,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Perfil laboral / CV generado con 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MERCADO TOKA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Concepto: mercado virtual de la ciudad. Cada comercio, feriante o emprendedor tiene su puesto digital.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MERCADO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Ferias virtuales con segmentos y participant…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Catálogo de productos con fotos y precios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Panel del puesto (/mi-puesto/$id) y panel de…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Pedido y contacto por WhatsApp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MERCADO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Métricas de interacción por puesto (feria_in…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Promociones y cupones (cupones, contratacion…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Merch oficial TOKA (/merch)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Checkout y pagos dentro de TOKA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MERCADO TOKA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Modelo replicable ciudad por ciudad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MUSIC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Archivo de bandas, solistas y discos locales…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Fichas de artista, historia musical de la ci…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Artistas nacionales, discos y detalle (/musi…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Invitación y alta de bandas (InvitacionBanda…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MUSIC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Radios en vivo y "Beber de oído"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Creación musical asistida: letras, acordes,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 (agente Música y Audio dado de al…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Práctica, análisis y afinador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CREATIVE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Estudio Creativo TOKA (/estudio) — centro de comando voice-first del OWNER.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CREATIVE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Biblioteca privada (fotos, video, audio, log…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Estados del material: privado, IA, producció…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Versionado no destructivo (el original v0 nu…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Generación de imágenes con IA (Lovable AI Ga…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CREATIVE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Cadena creativa multiformato (IG, FB, TikTok…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Bandeja de aprobación con revisión Legal y S…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Registro de costos por pieza (estudio_costos)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Generación de CV, PDF, presentaciones y docu…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TOKA CREATIVE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Video y motion generados por 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CREDITS (créditos de consumo creativo p…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 concepto de monetización, no imple…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IA (ARQUITECTURA)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text TOKA CORE -&gt; AI CONTROL PLANE -&gt; AGENTES ESPECIALISTAS MEMORIA · CONTEXTO · COSTOS · APROBACIONES · ANALYTICS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TOKA CORE: orquestador. Decide quién trabaja y con qué nivel. [OK]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AI CONTROL PLANE: única puerta de entrada a cualquier modelo. Presupuesto, caché, routing, auditoría, modo simulación. [OK]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48 agentes registrados en 12 áreas. [OK]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Memoria y contexto sin datos sensibles. [PARCIAL]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IA (ARQUITECTURA)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Aprobación humana obligatoria para publicar. [OK]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Analytics de uso y costo real en USD. [OK]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"IA DORMIDAS A MI SERVICIO"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Las IA de TOKA no trabajan permanentemente. Su estado natural es DORMIDA: cero llamadas, cero tokens, cero costo.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Se despiertan sólo cuando: reciben una tarea · hay una programación · aparece una alerta · detectan una oportunidad · el OWNER las activa.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Beneficio: costo operativo bajo y predecible, con tope diario y mensual que corta automáticamente. [OK]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CRECIMIENTO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Agentes dedicados a detectar ([OK] registrados · [DISEÑADO] automatismos por activar): oportunidades (TOKA OPPORTUNITY), obstáculos (TOKA OBSTACLE), clientes y sponsors (TOKA BUSINESS), mercados (TOKA MARKET), tendencias (Analista de Ten…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Prospectos comerciales en ia_prospectos con embudo. [PARCIAL]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REPORTES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Almacenamiento: ia_reportes. Acceso: GrupoTrabajoToka en /mi-perfil y /estudio.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REPORTES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Reporte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Contenido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REPORTE 06:00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Resumen diario automático para el OWNER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 (generación bajo demanda [OK], env…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PLAN DIARIO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Prioridades del día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PLAN SEMANAL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Tendencias y objetivos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PLAN MENSUAL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Resultados, costos y crecimiento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ECONOMÍA Y FINANZAS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Módulo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Alcance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ECONOMICS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Modelo económico, precios, elasticidad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 (agente registrado)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FINANCE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Ingresos, egresos, caja, flujo, márgenes, re…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ACCOUNTING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Plan de cuentas, libro diario, libro mayor, 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Datos comerciales reales hoy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Tarifas, cupones, contrataciones, métricas y…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ECONOMÍA Y FINANZAS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2943453"/>
                <a:gridCol w="2943453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Módulo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Alcance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Costos de IA en USD con tope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ia_uso, ia_politica, estudio_costos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MONETIZACIÓN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Vía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Contrataciones comerciales (publicidad, ausp…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Sponsors y patrocinios de sección (ej. radio)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Cupones y promociones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Colaboraciones "Bancar TOKA" (Mercado Pago)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MONETIZACIÓN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Vía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Mercado TOKA / puestos digitales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Merch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Streaming patrocinado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CREDITS (IA creativa paga)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MONETIZACIÓN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639"/>
                <a:gridCol w="3977640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Vía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Multistream premium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PPV de eventos y fútbol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Servicios a clubes, empresas y municipios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Licencia de la plataforma a otras ciudades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STREAMS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Vivos [OK] · Archivo de vivos con reproductor secuencial [OK] · Descarga MP4 [OK] · Reconciliación y limpieza de huérfanos [OK] · Egress a S3 [PARCIAL] · Papelera y retención [PLANIF.] · Multivivo [OK] · Multistream [PLANIF.] · Monetizac…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FÚTBOL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Contenido informativo hoy ([OK]): fútbol local y nacional, competencias, equipos, partidos, posiciones, goleadores y estadísticas (dep_), hinchada con mosaico y video, archivo de recortes históricos.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Proyecto TOKA FÚTBOL ([PLANIF.] / [DISEÑADO]): transmisión de partidos con Multivivo (varias cámaras de colaboradores en mosaico), Multistream a redes de los clubes, PPV, sponsors por partido, archivo y contenido post-partido. La base té…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TOKA SOCIAL / CONTENIDO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Publicaciones y campañas desde el Estudio [OK] · adaptación por red social [OK] · bandeja de aprobación [OK] · programación de publicaciones [PLANIF.] · publicación automática en redes [FALTA] (hoy es manual). Agentes: TOKA CONTENT, TOKA…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ADMINISTRACIÓN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Panel /admin + herramientas [OK]: estadísticas de la plataforma y visitas (visitas_toka), gestión de fotos (/admin/fotos), moderación (/moderacion), control de contenido previo (/control-contenido), contrataciones, tarifas y cupones, cor…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EXPERIENCIA DEL USUARIO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Entra sin registrarse y navega libre [OK] -&gt; toca la Rueda TOKA (Ciudad, Gente, Intereses, Redes) [OK] -&gt; pregunta por voz "TOKA, decime…" [OK] -&gt; interactúa (like, comentario, publicación) sólo si se registra [OK] -&gt; recibe notificacion…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EXPERIENCIA DEL COMERCIO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Se registra y solicita su lugar [OK] -&gt; 2. crea su puesto digital en una feria [OK] -&gt;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sube catálogo con fotos y precios [OK] -&gt; 4. recibe visitas y consultas por WhatsApp [OK] -&gt;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publica avisos y promociones [OK] -&gt; 6. contrata publicidad con cotizador y cupones [OK] -&gt;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transmite en vivo desde su local [OK] -&gt; 8. mide resultados en su panel [OK].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EXPERIENCIA DEL CREADOR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Crear (fotos, música, contenido) [OK] · transmitir en vivo [OK] · colaborar en Multivivo con hasta 3 personas [OK] · generar piezas con IA en el Estudio [OK] (acceso administrativo) · compartir con tarjetas limpias [OK] · monetizar [PARC…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EXPERIENCIA DEL OWNER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Desde un solo centro de control: diseño (Varita [PARCIAL]), contenido (control y moderación [OK]), equipo de IA (48 agentes [OK]), costos y presupuesto ([OK]), streaming ([OK]), comercial ([OK]), comunicaciones ([OK]) y auditoría ([OK]).…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SEGURIDAD Y PRIVACIDAD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Autenticación gestionada [OK] · RLS activo en todas las tablas públicas [OK] · roles en tabla separada con función SECURITY DEFINER [OK] · permisos verificados en servidor, nunca en el navegador [OK] · secretos y claves 100% server-side …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ARQUITECTURA GENERAL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text USUARIO TOKA (PWA mobile-first) TOKA CORE AI CONTROL PLANE (policy · costo · caché · routing · auditoría) AGENTES ESPECIALISTAS (48) MÓDULOS TOKA (Ciudad · Gente · Intereses · Vivo · Voz · Mercado · Trabajo · Música · Creative · Seg…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Stack real: PWA · TanStack Start v1 + React 19 · Tailwind · Lovable Cloud (base, auth, storage, realtime) · LiveKit (SFU) · Web Push · IA vía gateway con control de costos.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MAPA COMPLETO DE TOKA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text TOKA (/) — Rueda: ¿QUÉ TOKA HOY? TOKA CIUDAD TLF Servicios Ciudadanos (/ciudad) Clima y playas (/clima) Transportes (/combi) Muro de eventos (/eventos) Tablón (/tablon) -&gt; publicar (/publicar-aviso), editar, anuncio (/anuncio/:id) G…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MATRIZ FINAL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981151"/>
                <a:gridCol w="981151"/>
                <a:gridCol w="981151"/>
                <a:gridCol w="981151"/>
                <a:gridCol w="981151"/>
                <a:gridCol w="98115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Módulo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Submódulos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Monetización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Usuario objetivo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CIUDAD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Información y servicios locales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Servicios, clima, transporte, eventos, tabló…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Guía, moderación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Sponsors, avisos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Vecinos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GENTE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 y relaciones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Perfiles, foro, chat, DM, millas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Moderación, Alerta Sofía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Indirecta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INTERESES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Cultura y ocio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Música, radio, gaming, deportes, ferias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Contenido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Sponsors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Público general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EN VIVO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Streaming multi-cámara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Multivivo, mosaico, chat, archivo, Egress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Moderación de vivos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[OK]/[PARCIAL]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Sponsors, PPV 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Creadores, clubes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MATRIZ FINAL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981151"/>
                <a:gridCol w="981151"/>
                <a:gridCol w="981151"/>
                <a:gridCol w="981151"/>
                <a:gridCol w="981151"/>
                <a:gridCol w="98115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Módulo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Submódulos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Monetización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Usuario objetivo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CHAT DE VOZ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Salas de audio persistentes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Salas, moderación, barra global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Asistente por voz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Comunidad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WORK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Empleo y servicios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Busco/ofrezco, oficios, freelance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MATCH 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[OK]/[DISEÑADO]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Destacados 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Trabajadores, empresas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MERCADO TOKA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Comercio local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Ferias, puestos, catálogos, cupones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Market 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[OK]/[PARCIAL]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Comisiones [PLANIF.], avisos 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Comercios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MUSIC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Archivo y creación musical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Bandas, discos, radios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Música y Audio 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[OK]/[DISEÑADO]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Sponsors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Artistas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400"/>
              </a:spcAft>
            </a:pPr>
            <a:r>
              <a:rPr sz="2600" b="1">
                <a:solidFill>
                  <a:srgbClr val="F4F4F5"/>
                </a:solidFill>
                <a:latin typeface="Trebuchet MS"/>
              </a:rPr>
              <a:t>MATRIZ FINAL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00200"/>
          <a:ext cx="7955278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372"/>
                <a:gridCol w="981151"/>
                <a:gridCol w="981151"/>
                <a:gridCol w="981151"/>
                <a:gridCol w="981151"/>
                <a:gridCol w="981151"/>
                <a:gridCol w="981151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Módulo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Función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Submódulos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IA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Estado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Monetización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31017"/>
                          </a:solidFill>
                          <a:latin typeface="Trebuchet MS"/>
                        </a:rPr>
                        <a:t>Usuario objetivo</a:t>
                      </a:r>
                    </a:p>
                  </a:txBody>
                  <a:tcPr marL="54864" marR="54864" marT="18288" marB="18288" anchor="t">
                    <a:solidFill>
                      <a:srgbClr val="F5D32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CREATIVE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Producción de contenido con 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Biblioteca, versiones, cadena, aprobaciones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7 agentes creativos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CREDITS 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OWNER / marcas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TOKA IA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Inteligencia transversal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Core, Control Plane, 48 agentes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Ahorro operativo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Plataforma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SEGURIDAD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Protocolo personal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Evidencia, GPS, alertas, refugios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Alerta Sofía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[OK]/[PARCIAL]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Servicio [PLANIF.]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Todos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ADMINISTRACIÓN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Gobierno de la plataforma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Admin, moderación, costos, correos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Analytics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[OK]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F4F4F5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54864" marR="54864" marT="18288" marB="18288" anchor="t">
                    <a:solidFill>
                      <a:srgbClr val="1D1A2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CONCLUSIÓN COMERCIAL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¿Qué es TOKA? La plataforma de inteligencia local de una ciudad: información, comunidad, comercio, cultura y streaming en un solo lugar.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¿Por qué existe? Porque lo local está disperso y se pierde. TOKA lo ordena, lo conserva y lo pone en manos de la gente.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¿Qué problema resuelve? Enterarse, encontrar, contactar, vender, trabajar, transmitir y cuidarse — sin salir de una sola app.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¿Por qué la IA es transversal? Porque atraviesa todo (guía, moderación, análisis, creación, finanzas) pero está controlada: niveles de costo, presupuesto con corte automático, agentes dormidos por defecto y aprobación humana obligatoria.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¿Cómo crece? Ciudad por ciudad, con la misma arquitectura multiciudad ya presente.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CONCLUSIÓN COMERCIAL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¿Cómo monetiza? Publicidad y auspicios (hoy), mercado y streaming (en curso), créditos de IA, PPV y licenciamiento (próximos).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¿Por qué puede convertirse en plataforma? Porque no es un producto único: es una base — identidad, comunidad, streaming, IA controlada y economía — replicable en cualquier ciudad que quiera su propio TOKA.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7955279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200" b="1">
                <a:solidFill>
                  <a:srgbClr val="F5D327"/>
                </a:solidFill>
                <a:latin typeface="Trebuchet MS"/>
              </a:rPr>
              <a:t>BOOK MAESTRO</a:t>
            </a:r>
          </a:p>
          <a:p>
            <a:pPr>
              <a:spcAft>
                <a:spcPts val="600"/>
              </a:spcAft>
            </a:pPr>
            <a:r>
              <a:rPr sz="3000" b="1">
                <a:solidFill>
                  <a:srgbClr val="F4F4F5"/>
                </a:solidFill>
                <a:latin typeface="Trebuchet MS"/>
              </a:rPr>
              <a:t>FORMATO DE PRESENTACIÓN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7955279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Cada sección de este BOOK ya está estructurada para convertirse en diapositiva: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text [SLIDE] TÍTULO -&gt; encabezado de la sección DESCRIPCIÓN -&gt; primer párrafo FUNCIONES -&gt; tabla o lista IA -&gt; columna/línea "IA" BENEFICIO -&gt; cierre de sección ESTADO -&gt; [OK] [PARCIAL] [DISEÑADO] [PLANIF.] [FALTA]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F4F4F5"/>
                </a:solidFill>
                <a:latin typeface="Calibri"/>
              </a:rPr>
              <a:t>•  Exportable a PowerPoint, PDF, presentación comercial, manual interno o material para socios, sponsors, empresas, clubes e inversores.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7C2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18872" cy="2926080"/>
          </a:xfrm>
          <a:prstGeom prst="rect">
            <a:avLst/>
          </a:prstGeom>
          <a:solidFill>
            <a:srgbClr val="F5D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371600"/>
            <a:ext cx="7498079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</a:pPr>
            <a:r>
              <a:rPr sz="4600" b="1">
                <a:solidFill>
                  <a:srgbClr val="F4F4F5"/>
                </a:solidFill>
                <a:latin typeface="Trebuchet MS"/>
              </a:rPr>
              <a:t>TOKA</a:t>
            </a:r>
          </a:p>
          <a:p>
            <a:pPr>
              <a:spcAft>
                <a:spcPts val="1600"/>
              </a:spcAft>
            </a:pPr>
            <a:r>
              <a:rPr sz="2200" b="1">
                <a:solidFill>
                  <a:srgbClr val="F5D327"/>
                </a:solidFill>
                <a:latin typeface="Trebuchet MS"/>
              </a:rPr>
              <a:t>¿QUÉ TOKA HOY?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A9A2B5"/>
                </a:solidFill>
                <a:latin typeface="Calibri"/>
              </a:rPr>
              <a:t>Gracias. Comodoro Rivadavia · Patagonia · Book maestro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